
<file path=[Content_Types].xml><?xml version="1.0" encoding="utf-8"?>
<Types xmlns="http://schemas.openxmlformats.org/package/2006/content-types">
  <Default Extension="rels" ContentType="application/vnd.openxmlformats-package.relationships+xml"/>
  <Default Extension="png" ContentType="image/png"/>
  <Default Extension="xml" ContentType="application/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7.xml"/>
  <Override ContentType="application/vnd.openxmlformats-officedocument.presentationml.slide+xml" PartName="/ppt/slides/slide1.xml"/>
  <Override ContentType="application/vnd.openxmlformats-officedocument.presentationml.slide+xml" PartName="/ppt/slides/slide12.xml"/>
  <Override ContentType="application/vnd.openxmlformats-officedocument.presentationml.slide+xml" PartName="/ppt/slides/slide8.xml"/>
  <Override ContentType="application/vnd.openxmlformats-officedocument.presentationml.slide+xml" PartName="/ppt/slides/slide10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2.xml"/>
  <Override ContentType="application/vnd.openxmlformats-officedocument.presentationml.slide+xml" PartName="/ppt/slides/slide9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3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Type="http://schemas.openxmlformats.org/officeDocument/2006/relationships/officeDocument" Id="rId1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c:Ignorable="mv" autoCompressPictures="0" mc:PreserveAttributes="mv:*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9144000"/>
  <p:notesSz cy="9144000" cx="6858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i="0" baseline="0" strike="noStrike" sz="1400" b="0" cap="none" u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i="0" baseline="0" strike="noStrike" sz="1400" b="0" cap="none" u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i="0" baseline="0" strike="noStrike" sz="1400" b="0" cap="none" u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i="0" baseline="0" strike="noStrike" sz="1400" b="0" cap="none" u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i="0" baseline="0" strike="noStrike" sz="1400" b="0" cap="none" u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i="0" baseline="0" strike="noStrike" sz="1400" b="0" cap="none" u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i="0" baseline="0" strike="noStrike" sz="1400" b="0" cap="none" u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i="0" baseline="0" strike="noStrike" sz="1400" b="0" cap="none" u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i="0" baseline="0" strike="noStrike" sz="1400" b="0" cap="none" u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ype="http://schemas.openxmlformats.org/officeDocument/2006/relationships/slide" Id="rId17" Target="slides/slide12.xml"/><Relationship Type="http://schemas.openxmlformats.org/officeDocument/2006/relationships/slide" Id="rId16" Target="slides/slide11.xml"/><Relationship Type="http://schemas.openxmlformats.org/officeDocument/2006/relationships/slide" Id="rId15" Target="slides/slide10.xml"/><Relationship Type="http://schemas.openxmlformats.org/officeDocument/2006/relationships/slide" Id="rId14" Target="slides/slide9.xml"/><Relationship Type="http://schemas.openxmlformats.org/officeDocument/2006/relationships/presProps" Id="rId2" Target="presProps.xml"/><Relationship Type="http://schemas.openxmlformats.org/officeDocument/2006/relationships/slide" Id="rId12" Target="slides/slide7.xml"/><Relationship Type="http://schemas.openxmlformats.org/officeDocument/2006/relationships/theme" Id="rId1" Target="theme/theme3.xml"/><Relationship Type="http://schemas.openxmlformats.org/officeDocument/2006/relationships/slide" Id="rId13" Target="slides/slide8.xml"/><Relationship Type="http://schemas.openxmlformats.org/officeDocument/2006/relationships/slideMaster" Id="rId4" Target="slideMasters/slideMaster1.xml"/><Relationship Type="http://schemas.openxmlformats.org/officeDocument/2006/relationships/slide" Id="rId10" Target="slides/slide5.xml"/><Relationship Type="http://schemas.openxmlformats.org/officeDocument/2006/relationships/tableStyles" Id="rId3" Target="tableStyles.xml"/><Relationship Type="http://schemas.openxmlformats.org/officeDocument/2006/relationships/slide" Id="rId11" Target="slides/slide6.xml"/><Relationship Type="http://schemas.openxmlformats.org/officeDocument/2006/relationships/slide" Id="rId9" Target="slides/slide4.xml"/><Relationship Type="http://schemas.openxmlformats.org/officeDocument/2006/relationships/slide" Id="rId6" Target="slides/slide1.xml"/><Relationship Type="http://schemas.openxmlformats.org/officeDocument/2006/relationships/notesMaster" Id="rId5" Target="notesMasters/notesMaster1.xml"/><Relationship Type="http://schemas.openxmlformats.org/officeDocument/2006/relationships/slide" Id="rId8" Target="slides/slide3.xml"/><Relationship Type="http://schemas.openxmlformats.org/officeDocument/2006/relationships/slide" Id="rId7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notesMasters/_rels/notesMaster1.xml.rels><?xml version="1.0" encoding="UTF-8" standalone="yes"?><Relationships xmlns="http://schemas.openxmlformats.org/package/2006/relationships"><Relationship Type="http://schemas.openxmlformats.org/officeDocument/2006/relationships/theme" Id="rId1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name="Shape 1" id="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Shape 2" id="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name="Shape 3" id="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bIns="91425" tIns="91425" anchor="t" lIns="91425" rIns="91425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/>
        </p:txBody>
      </p:sp>
    </p:spTree>
  </p:cSld>
  <p:clrMap accent6="accent6" tx2="lt2" accent5="accent5" bg2="dk2" tx1="dk1" accent4="accent4" bg1="lt1" accent3="accent3" accent2="accent2" accent1="accent1" folHlink="folHlink" hlink="hlink"/>
</p:notesMaster>
</file>

<file path=ppt/notesSlides/_rels/notesSlide1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2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3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4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5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6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7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8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_rels/notesSlide9.xml.rels><?xml version="1.0" encoding="UTF-8" standalone="yes"?><Relationships xmlns="http://schemas.openxmlformats.org/package/2006/relationships"><Relationship Type="http://schemas.openxmlformats.org/officeDocument/2006/relationships/notesMaster" Id="rId1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88" id="8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89" id="89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ctr" anchorCtr="0" rIns="91425">
            <a:spAutoFit/>
          </a:bodyPr>
          <a:lstStyle/>
          <a:p/>
        </p:txBody>
      </p:sp>
      <p:sp>
        <p:nvSpPr>
          <p:cNvPr name="Shape 90" id="90"/>
          <p:cNvSpPr/>
          <p:nvPr>
            <p:ph type="sldImg" idx="2"/>
          </p:nvPr>
        </p:nvSpPr>
        <p:spPr>
          <a:xfrm>
            <a:off y="685800" x="1143225"/>
            <a:ext cy="3429000" cx="4572225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42" id="1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43" id="143"/>
          <p:cNvSpPr/>
          <p:nvPr>
            <p:ph type="sldImg" idx="2"/>
          </p:nvPr>
        </p:nvSpPr>
        <p:spPr>
          <a:xfrm>
            <a:off y="685800" x="1143225"/>
            <a:ext cy="3429000" cx="4572299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name="Shape 144" id="144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t" anchorCtr="0" rIns="91425">
            <a:spAutoFit/>
          </a:bodyPr>
          <a:lstStyle/>
          <a:p/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48" id="14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49" id="149"/>
          <p:cNvSpPr/>
          <p:nvPr>
            <p:ph type="sldImg" idx="2"/>
          </p:nvPr>
        </p:nvSpPr>
        <p:spPr>
          <a:xfrm>
            <a:off y="685800" x="1143225"/>
            <a:ext cy="3429000" cx="4572299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name="Shape 150" id="150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t" anchorCtr="0" rIns="91425">
            <a:spAutoFit/>
          </a:bodyPr>
          <a:lstStyle/>
          <a:p/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54" id="15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55" id="155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ctr" anchorCtr="0" rIns="91425">
            <a:spAutoFit/>
          </a:bodyPr>
          <a:lstStyle/>
          <a:p/>
        </p:txBody>
      </p:sp>
      <p:sp>
        <p:nvSpPr>
          <p:cNvPr name="Shape 156" id="156"/>
          <p:cNvSpPr/>
          <p:nvPr>
            <p:ph type="sldImg" idx="2"/>
          </p:nvPr>
        </p:nvSpPr>
        <p:spPr>
          <a:xfrm>
            <a:off y="685800" x="1143225"/>
            <a:ext cy="3429000" cx="4572225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94" id="9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95" id="95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ctr" anchorCtr="0" rIns="91425">
            <a:spAutoFit/>
          </a:bodyPr>
          <a:lstStyle/>
          <a:p/>
        </p:txBody>
      </p:sp>
      <p:sp>
        <p:nvSpPr>
          <p:cNvPr name="Shape 96" id="96"/>
          <p:cNvSpPr/>
          <p:nvPr>
            <p:ph type="sldImg" idx="2"/>
          </p:nvPr>
        </p:nvSpPr>
        <p:spPr>
          <a:xfrm>
            <a:off y="685800" x="1143225"/>
            <a:ext cy="3429000" cx="4572299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00" id="10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01" id="101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ctr" anchorCtr="0" rIns="91425">
            <a:spAutoFit/>
          </a:bodyPr>
          <a:lstStyle/>
          <a:p/>
        </p:txBody>
      </p:sp>
      <p:sp>
        <p:nvSpPr>
          <p:cNvPr name="Shape 102" id="102"/>
          <p:cNvSpPr/>
          <p:nvPr>
            <p:ph type="sldImg" idx="2"/>
          </p:nvPr>
        </p:nvSpPr>
        <p:spPr>
          <a:xfrm>
            <a:off y="685800" x="1143225"/>
            <a:ext cy="3429000" cx="4572225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06" id="10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07" id="107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ctr" anchorCtr="0" rIns="91425">
            <a:spAutoFit/>
          </a:bodyPr>
          <a:lstStyle/>
          <a:p/>
        </p:txBody>
      </p:sp>
      <p:sp>
        <p:nvSpPr>
          <p:cNvPr name="Shape 108" id="108"/>
          <p:cNvSpPr/>
          <p:nvPr>
            <p:ph type="sldImg" idx="2"/>
          </p:nvPr>
        </p:nvSpPr>
        <p:spPr>
          <a:xfrm>
            <a:off y="685800" x="1143225"/>
            <a:ext cy="3429000" cx="4572225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12" id="1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13" id="113"/>
          <p:cNvSpPr/>
          <p:nvPr>
            <p:ph type="sldImg" idx="2"/>
          </p:nvPr>
        </p:nvSpPr>
        <p:spPr>
          <a:xfrm>
            <a:off y="685800" x="1143225"/>
            <a:ext cy="3429000" cx="4572299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name="Shape 114" id="114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t" anchorCtr="0" rIns="91425">
            <a:spAutoFit/>
          </a:bodyPr>
          <a:lstStyle/>
          <a:p/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18" id="11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19" id="119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ctr" anchorCtr="0" rIns="91425">
            <a:spAutoFit/>
          </a:bodyPr>
          <a:lstStyle/>
          <a:p/>
        </p:txBody>
      </p:sp>
      <p:sp>
        <p:nvSpPr>
          <p:cNvPr name="Shape 120" id="120"/>
          <p:cNvSpPr/>
          <p:nvPr>
            <p:ph type="sldImg" idx="2"/>
          </p:nvPr>
        </p:nvSpPr>
        <p:spPr>
          <a:xfrm>
            <a:off y="685800" x="1143225"/>
            <a:ext cy="3429000" cx="4572225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24" id="12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25" id="125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ctr" anchorCtr="0" rIns="91425">
            <a:spAutoFit/>
          </a:bodyPr>
          <a:lstStyle/>
          <a:p/>
        </p:txBody>
      </p:sp>
      <p:sp>
        <p:nvSpPr>
          <p:cNvPr name="Shape 126" id="126"/>
          <p:cNvSpPr/>
          <p:nvPr>
            <p:ph type="sldImg" idx="2"/>
          </p:nvPr>
        </p:nvSpPr>
        <p:spPr>
          <a:xfrm>
            <a:off y="685800" x="1143225"/>
            <a:ext cy="3429000" cx="4572225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30" id="13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31" id="131"/>
          <p:cNvSpPr/>
          <p:nvPr>
            <p:ph type="sldImg" idx="2"/>
          </p:nvPr>
        </p:nvSpPr>
        <p:spPr>
          <a:xfrm>
            <a:off y="685800" x="1143225"/>
            <a:ext cy="3429000" cx="4572299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name="Shape 132" id="132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t" anchorCtr="0" rIns="91425">
            <a:spAutoFit/>
          </a:bodyPr>
          <a:lstStyle/>
          <a:p/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name="Shape 136" id="13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37" id="137"/>
          <p:cNvSpPr txBox="1"/>
          <p:nvPr>
            <p:ph type="body" idx="1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tIns="91425" lIns="91425" anchor="ctr" anchorCtr="0" rIns="91425">
            <a:spAutoFit/>
          </a:bodyPr>
          <a:lstStyle/>
          <a:p/>
        </p:txBody>
      </p:sp>
      <p:sp>
        <p:nvSpPr>
          <p:cNvPr name="Shape 138" id="138"/>
          <p:cNvSpPr/>
          <p:nvPr>
            <p:ph type="sldImg" idx="2"/>
          </p:nvPr>
        </p:nvSpPr>
        <p:spPr>
          <a:xfrm>
            <a:off y="685800" x="1143225"/>
            <a:ext cy="3429000" cx="4572225"/>
          </a:xfrm>
          <a:custGeom>
            <a:pathLst>
              <a:path extrusionOk="0" h="120000" w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ype="http://schemas.openxmlformats.org/officeDocument/2006/relationships/image" Id="rId2" Target="../media/image02.png"/><Relationship Type="http://schemas.openxmlformats.org/officeDocument/2006/relationships/slideMaster" Id="rId1" Target="../slideMasters/slideMaster1.xml"/><Relationship Type="http://schemas.openxmlformats.org/officeDocument/2006/relationships/image" Id="rId3" Target="../media/image04.png"/></Relationships>
</file>

<file path=ppt/slideLayouts/_rels/slideLayout10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Type="http://schemas.openxmlformats.org/officeDocument/2006/relationships/slideMaster" Id="rId1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title" type="title">
  <p:cSld name="title">
    <p:spTree>
      <p:nvGrpSpPr>
        <p:cNvPr name="Shape 10" id="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1" id="11"/>
          <p:cNvSpPr txBox="1"/>
          <p:nvPr>
            <p:ph type="ctrTitle"/>
          </p:nvPr>
        </p:nvSpPr>
        <p:spPr>
          <a:xfrm>
            <a:off y="1439083" x="685800"/>
            <a:ext cy="1470024" cx="77724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0" rtl="0">
              <a:defRPr/>
            </a:lvl2pPr>
            <a:lvl3pPr indent="0" marR="0" algn="l" marL="0" rtl="0">
              <a:defRPr/>
            </a:lvl3pPr>
            <a:lvl4pPr indent="0" marR="0" algn="l" marL="0" rtl="0">
              <a:defRPr/>
            </a:lvl4pPr>
            <a:lvl5pPr indent="0" marR="0" algn="l" marL="0" rtl="0">
              <a:defRPr/>
            </a:lvl5pPr>
            <a:lvl6pPr indent="0" marR="0" algn="l" marL="0" rtl="0">
              <a:defRPr/>
            </a:lvl6pPr>
            <a:lvl7pPr indent="0" marR="0" algn="l" marL="0" rtl="0">
              <a:defRPr/>
            </a:lvl7pPr>
            <a:lvl8pPr indent="0" marR="0" algn="l" marL="0" rtl="0">
              <a:defRPr/>
            </a:lvl8pPr>
            <a:lvl9pPr indent="0" marR="0" algn="l" marL="0" rtl="0">
              <a:defRPr/>
            </a:lvl9pPr>
          </a:lstStyle>
          <a:p/>
        </p:txBody>
      </p:sp>
      <p:sp>
        <p:nvSpPr>
          <p:cNvPr name="Shape 12" id="12"/>
          <p:cNvSpPr txBox="1"/>
          <p:nvPr>
            <p:ph type="subTitle" idx="1"/>
          </p:nvPr>
        </p:nvSpPr>
        <p:spPr>
          <a:xfrm>
            <a:off y="3194858" x="1371600"/>
            <a:ext cy="1752600" cx="64007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indent="0" marR="0" algn="ctr" marL="0" rtl="0">
              <a:spcBef>
                <a:spcPts val="640"/>
              </a:spcBef>
              <a:buClr>
                <a:srgbClr val="888888"/>
              </a:buClr>
              <a:buFont typeface="Calibri"/>
              <a:buNone/>
              <a:defRPr i="0" baseline="0" strike="noStrike" sz="3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ctr" marL="457200" rtl="0">
              <a:spcBef>
                <a:spcPts val="560"/>
              </a:spcBef>
              <a:buClr>
                <a:srgbClr val="888888"/>
              </a:buClr>
              <a:buFont typeface="Calibri"/>
              <a:buNone/>
              <a:defRPr i="0" baseline="0" strike="noStrike" sz="28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ctr" marL="914400" rtl="0">
              <a:spcBef>
                <a:spcPts val="480"/>
              </a:spcBef>
              <a:buClr>
                <a:srgbClr val="888888"/>
              </a:buClr>
              <a:buFont typeface="Calibri"/>
              <a:buNone/>
              <a:defRPr i="0" baseline="0" strike="noStrike" sz="24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ctr" marL="1371600" rtl="0">
              <a:spcBef>
                <a:spcPts val="400"/>
              </a:spcBef>
              <a:buClr>
                <a:srgbClr val="888888"/>
              </a:buClr>
              <a:buFont typeface="Calibri"/>
              <a:buNone/>
              <a:defRPr i="0" baseline="0" strike="noStrike" sz="20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ctr" marL="1828800" rtl="0">
              <a:spcBef>
                <a:spcPts val="400"/>
              </a:spcBef>
              <a:buClr>
                <a:srgbClr val="888888"/>
              </a:buClr>
              <a:buFont typeface="Calibri"/>
              <a:buNone/>
              <a:defRPr i="0" baseline="0" strike="noStrike" sz="20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ctr" marL="2286000" rtl="0">
              <a:spcBef>
                <a:spcPts val="400"/>
              </a:spcBef>
              <a:buClr>
                <a:srgbClr val="888888"/>
              </a:buClr>
              <a:buFont typeface="Calibri"/>
              <a:buNone/>
              <a:defRPr i="0" baseline="0" strike="noStrike" sz="20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ctr" marL="2743200" rtl="0">
              <a:spcBef>
                <a:spcPts val="400"/>
              </a:spcBef>
              <a:buClr>
                <a:srgbClr val="888888"/>
              </a:buClr>
              <a:buFont typeface="Calibri"/>
              <a:buNone/>
              <a:defRPr i="0" baseline="0" strike="noStrike" sz="20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ctr" marL="3200400" rtl="0">
              <a:spcBef>
                <a:spcPts val="400"/>
              </a:spcBef>
              <a:buClr>
                <a:srgbClr val="888888"/>
              </a:buClr>
              <a:buFont typeface="Calibri"/>
              <a:buNone/>
              <a:defRPr i="0" baseline="0" strike="noStrike" sz="20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ctr" marL="3657600" rtl="0">
              <a:spcBef>
                <a:spcPts val="400"/>
              </a:spcBef>
              <a:buClr>
                <a:srgbClr val="888888"/>
              </a:buClr>
              <a:buFont typeface="Calibri"/>
              <a:buNone/>
              <a:defRPr i="0" baseline="0" strike="noStrike" sz="20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13" id="13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14" id="14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15" id="15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16" id="16"/>
          <p:cNvSpPr/>
          <p:nvPr/>
        </p:nvSpPr>
        <p:spPr>
          <a:xfrm>
            <a:off y="60116" x="118409"/>
            <a:ext cy="1023886" cx="102388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  <p:sp>
        <p:nvSpPr>
          <p:cNvPr name="Shape 17" id="17"/>
          <p:cNvSpPr/>
          <p:nvPr/>
        </p:nvSpPr>
        <p:spPr>
          <a:xfrm>
            <a:off y="165993" x="7343378"/>
            <a:ext cy="812800" cx="168909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name="Shape 18" id="18"/>
          <p:cNvSpPr txBox="1"/>
          <p:nvPr/>
        </p:nvSpPr>
        <p:spPr>
          <a:xfrm>
            <a:off y="5139978" x="1371600"/>
            <a:ext cy="854116" cx="6400799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t" anchorCtr="0" rIns="91425">
            <a:spAutoFit/>
          </a:bodyPr>
          <a:lstStyle/>
          <a:p>
            <a:pPr indent="0" marR="0" algn="ctr" marL="0" rtl="0" lvl="0">
              <a:spcBef>
                <a:spcPts val="640"/>
              </a:spcBef>
              <a:buClr>
                <a:srgbClr val="888888"/>
              </a:buClr>
              <a:buSzPct val="25000"/>
              <a:buFont typeface="Calibri"/>
              <a:buNone/>
            </a:pPr>
            <a:r>
              <a:rPr lang="en-US" i="0" baseline="0" strike="noStrike" sz="27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Introduction to Computer Graphics</a:t>
            </a:r>
          </a:p>
          <a:p>
            <a:pPr indent="0" marR="0" algn="ctr" marL="0" rtl="0" lvl="0">
              <a:spcBef>
                <a:spcPts val="640"/>
              </a:spcBef>
              <a:buClr>
                <a:srgbClr val="888888"/>
              </a:buClr>
              <a:buSzPct val="25000"/>
              <a:buFont typeface="Calibri"/>
              <a:buNone/>
            </a:pPr>
            <a:r>
              <a:rPr lang="en-US" i="0" baseline="0" strike="noStrike" sz="27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Fall 2012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vertTx" type="vertTx">
  <p:cSld name="vertTx">
    <p:spTree>
      <p:nvGrpSpPr>
        <p:cNvPr name="Shape 70" id="7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71" id="7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name="Shape 72" id="72"/>
          <p:cNvSpPr txBox="1"/>
          <p:nvPr>
            <p:ph type="body" idx="1"/>
          </p:nvPr>
        </p:nvSpPr>
        <p:spPr>
          <a:xfrm rot="5400000">
            <a:off y="-251618" x="2309018"/>
            <a:ext cy="8229600" cx="4525963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indent="-222250" algn="l" marL="342900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77800" algn="l" marL="742950" rtl="0">
              <a:spcBef>
                <a:spcPts val="56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36525" algn="l" marL="1143000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52400" algn="l" marL="16002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52400" algn="l" marL="20574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52400" algn="l" marL="25146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52400" algn="l" marL="29718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52400" algn="l" marL="34290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52400" algn="l" marL="38862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73" id="73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74" id="74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75" id="75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vertTitleAndTx" type="vertTitleAndTx">
  <p:cSld name="vertTitleAndTx">
    <p:spTree>
      <p:nvGrpSpPr>
        <p:cNvPr name="Shape 76" id="7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77" id="77"/>
          <p:cNvSpPr txBox="1"/>
          <p:nvPr>
            <p:ph type="title"/>
          </p:nvPr>
        </p:nvSpPr>
        <p:spPr>
          <a:xfrm rot="5400000">
            <a:off y="2171700" x="4732337"/>
            <a:ext cy="2057400" cx="5851525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name="Shape 78" id="78"/>
          <p:cNvSpPr txBox="1"/>
          <p:nvPr>
            <p:ph type="body" idx="1"/>
          </p:nvPr>
        </p:nvSpPr>
        <p:spPr>
          <a:xfrm rot="5400000">
            <a:off y="190500" x="541337"/>
            <a:ext cy="6019799" cx="5851525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indent="-222250" algn="l" marL="342900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77800" algn="l" marL="742950" rtl="0">
              <a:spcBef>
                <a:spcPts val="56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36525" algn="l" marL="1143000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52400" algn="l" marL="16002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52400" algn="l" marL="20574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52400" algn="l" marL="25146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52400" algn="l" marL="29718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52400" algn="l" marL="34290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52400" algn="l" marL="38862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79" id="79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80" id="80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81" id="81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obj" type="obj">
  <p:cSld name="obj">
    <p:spTree>
      <p:nvGrpSpPr>
        <p:cNvPr name="Shape 19" id="1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20" id="2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name="Shape 21" id="21"/>
          <p:cNvSpPr txBox="1"/>
          <p:nvPr>
            <p:ph type="body" idx="1"/>
          </p:nvPr>
        </p:nvSpPr>
        <p:spPr>
          <a:xfrm>
            <a:off y="1600200" x="457200"/>
            <a:ext cy="4525963" cx="8229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indent="-222250" algn="l" marL="342900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77800" algn="l" marL="742950" rtl="0">
              <a:spcBef>
                <a:spcPts val="560"/>
              </a:spcBef>
              <a:buClr>
                <a:schemeClr val="dk1"/>
              </a:buClr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36525" algn="l" marL="1143000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52400" algn="l" marL="16002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52400" algn="l" marL="20574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52400" algn="l" marL="25146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52400" algn="l" marL="29718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52400" algn="l" marL="34290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52400" algn="l" marL="38862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22" id="22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23" id="23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24" id="24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secHead" type="secHead">
  <p:cSld name="secHead">
    <p:spTree>
      <p:nvGrpSpPr>
        <p:cNvPr name="Shape 25" id="2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26" id="26"/>
          <p:cNvSpPr txBox="1"/>
          <p:nvPr>
            <p:ph type="title"/>
          </p:nvPr>
        </p:nvSpPr>
        <p:spPr>
          <a:xfrm>
            <a:off y="4406900" x="722312"/>
            <a:ext cy="1362075" cx="77724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algn="l" rtl="0">
              <a:defRPr sz="4000" b="1" cap="small"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name="Shape 27" id="27"/>
          <p:cNvSpPr txBox="1"/>
          <p:nvPr>
            <p:ph type="body" idx="1"/>
          </p:nvPr>
        </p:nvSpPr>
        <p:spPr>
          <a:xfrm>
            <a:off y="2906713" x="722312"/>
            <a:ext cy="1500187" cx="77724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b" anchorCtr="0" rIns="91425"/>
          <a:lstStyle>
            <a:lvl1pPr indent="0" marL="0" rtl="0">
              <a:buClr>
                <a:srgbClr val="888888"/>
              </a:buClr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0" marL="457200" rtl="0">
              <a:buClr>
                <a:srgbClr val="888888"/>
              </a:buClr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0" marL="914400" rtl="0"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0" marL="1371600" rtl="0"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0" marL="1828800" rtl="0"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0" marL="2286000" rtl="0"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0" marL="2743200" rtl="0"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0" marL="3200400" rtl="0"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0" marL="3657600" rtl="0"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name="Shape 28" id="28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29" id="29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30" id="30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twoObj" type="twoObj">
  <p:cSld name="twoObj">
    <p:spTree>
      <p:nvGrpSpPr>
        <p:cNvPr name="Shape 31" id="3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32" id="3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name="Shape 33" id="33"/>
          <p:cNvSpPr txBox="1"/>
          <p:nvPr>
            <p:ph type="body" idx="1"/>
          </p:nvPr>
        </p:nvSpPr>
        <p:spPr>
          <a:xfrm>
            <a:off y="1600200" x="457200"/>
            <a:ext cy="4525963" cx="4038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rtl="0">
              <a:defRPr sz="2800"/>
            </a:lvl1pPr>
            <a:lvl2pPr rtl="0">
              <a:defRPr sz="2400"/>
            </a:lvl2pPr>
            <a:lvl3pPr rtl="0">
              <a:defRPr sz="2000"/>
            </a:lvl3pPr>
            <a:lvl4pPr rtl="0">
              <a:defRPr sz="1800"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/>
        </p:txBody>
      </p:sp>
      <p:sp>
        <p:nvSpPr>
          <p:cNvPr name="Shape 34" id="34"/>
          <p:cNvSpPr txBox="1"/>
          <p:nvPr>
            <p:ph type="body" idx="2"/>
          </p:nvPr>
        </p:nvSpPr>
        <p:spPr>
          <a:xfrm>
            <a:off y="1600200" x="4648200"/>
            <a:ext cy="4525963" cx="4038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rtl="0">
              <a:defRPr sz="2800"/>
            </a:lvl1pPr>
            <a:lvl2pPr rtl="0">
              <a:defRPr sz="2400"/>
            </a:lvl2pPr>
            <a:lvl3pPr rtl="0">
              <a:defRPr sz="2000"/>
            </a:lvl3pPr>
            <a:lvl4pPr rtl="0">
              <a:defRPr sz="1800"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/>
        </p:txBody>
      </p:sp>
      <p:sp>
        <p:nvSpPr>
          <p:cNvPr name="Shape 35" id="35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36" id="36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37" id="37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twoTxTwoObj" type="twoTxTwoObj">
  <p:cSld name="twoTxTwoObj">
    <p:spTree>
      <p:nvGrpSpPr>
        <p:cNvPr name="Shape 38" id="3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39" id="3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name="Shape 40" id="40"/>
          <p:cNvSpPr txBox="1"/>
          <p:nvPr>
            <p:ph type="body" idx="1"/>
          </p:nvPr>
        </p:nvSpPr>
        <p:spPr>
          <a:xfrm>
            <a:off y="1535112" x="457200"/>
            <a:ext cy="639762" cx="4040187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b" anchorCtr="0" rIns="91425"/>
          <a:lstStyle>
            <a:lvl1pPr indent="0" marL="0" rtl="0">
              <a:buFont typeface="Calibri"/>
              <a:buNone/>
              <a:defRPr sz="2400" b="1"/>
            </a:lvl1pPr>
            <a:lvl2pPr indent="0" marL="457200" rtl="0">
              <a:buFont typeface="Calibri"/>
              <a:buNone/>
              <a:defRPr sz="2000" b="1"/>
            </a:lvl2pPr>
            <a:lvl3pPr indent="0" marL="914400" rtl="0">
              <a:buFont typeface="Calibri"/>
              <a:buNone/>
              <a:defRPr sz="1800" b="1"/>
            </a:lvl3pPr>
            <a:lvl4pPr indent="0" marL="1371600" rtl="0">
              <a:buFont typeface="Calibri"/>
              <a:buNone/>
              <a:defRPr sz="1600" b="1"/>
            </a:lvl4pPr>
            <a:lvl5pPr indent="0" marL="1828800" rtl="0">
              <a:buFont typeface="Calibri"/>
              <a:buNone/>
              <a:defRPr sz="1600" b="1"/>
            </a:lvl5pPr>
            <a:lvl6pPr indent="0" marL="2286000" rtl="0">
              <a:buFont typeface="Calibri"/>
              <a:buNone/>
              <a:defRPr sz="1600" b="1"/>
            </a:lvl6pPr>
            <a:lvl7pPr indent="0" marL="2743200" rtl="0">
              <a:buFont typeface="Calibri"/>
              <a:buNone/>
              <a:defRPr sz="1600" b="1"/>
            </a:lvl7pPr>
            <a:lvl8pPr indent="0" marL="3200400" rtl="0">
              <a:buFont typeface="Calibri"/>
              <a:buNone/>
              <a:defRPr sz="1600" b="1"/>
            </a:lvl8pPr>
            <a:lvl9pPr indent="0" marL="3657600" rtl="0">
              <a:buFont typeface="Calibri"/>
              <a:buNone/>
              <a:defRPr sz="1600" b="1"/>
            </a:lvl9pPr>
          </a:lstStyle>
          <a:p/>
        </p:txBody>
      </p:sp>
      <p:sp>
        <p:nvSpPr>
          <p:cNvPr name="Shape 41" id="41"/>
          <p:cNvSpPr txBox="1"/>
          <p:nvPr>
            <p:ph type="body" idx="2"/>
          </p:nvPr>
        </p:nvSpPr>
        <p:spPr>
          <a:xfrm>
            <a:off y="2174875" x="457200"/>
            <a:ext cy="3951287" cx="4040187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rtl="0">
              <a:defRPr sz="2400"/>
            </a:lvl1pPr>
            <a:lvl2pPr rtl="0">
              <a:defRPr sz="2000"/>
            </a:lvl2pPr>
            <a:lvl3pPr rtl="0">
              <a:defRPr sz="1800"/>
            </a:lvl3pPr>
            <a:lvl4pPr rtl="0">
              <a:defRPr sz="1600"/>
            </a:lvl4pPr>
            <a:lvl5pPr rtl="0">
              <a:defRPr sz="1600"/>
            </a:lvl5pPr>
            <a:lvl6pPr rtl="0">
              <a:defRPr sz="1600"/>
            </a:lvl6pPr>
            <a:lvl7pPr rtl="0">
              <a:defRPr sz="1600"/>
            </a:lvl7pPr>
            <a:lvl8pPr rtl="0">
              <a:defRPr sz="1600"/>
            </a:lvl8pPr>
            <a:lvl9pPr rtl="0">
              <a:defRPr sz="1600"/>
            </a:lvl9pPr>
          </a:lstStyle>
          <a:p/>
        </p:txBody>
      </p:sp>
      <p:sp>
        <p:nvSpPr>
          <p:cNvPr name="Shape 42" id="42"/>
          <p:cNvSpPr txBox="1"/>
          <p:nvPr>
            <p:ph type="body" idx="3"/>
          </p:nvPr>
        </p:nvSpPr>
        <p:spPr>
          <a:xfrm>
            <a:off y="1535112" x="4645025"/>
            <a:ext cy="639762" cx="4041774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b" anchorCtr="0" rIns="91425"/>
          <a:lstStyle>
            <a:lvl1pPr indent="0" marL="0" rtl="0">
              <a:buFont typeface="Calibri"/>
              <a:buNone/>
              <a:defRPr sz="2400" b="1"/>
            </a:lvl1pPr>
            <a:lvl2pPr indent="0" marL="457200" rtl="0">
              <a:buFont typeface="Calibri"/>
              <a:buNone/>
              <a:defRPr sz="2000" b="1"/>
            </a:lvl2pPr>
            <a:lvl3pPr indent="0" marL="914400" rtl="0">
              <a:buFont typeface="Calibri"/>
              <a:buNone/>
              <a:defRPr sz="1800" b="1"/>
            </a:lvl3pPr>
            <a:lvl4pPr indent="0" marL="1371600" rtl="0">
              <a:buFont typeface="Calibri"/>
              <a:buNone/>
              <a:defRPr sz="1600" b="1"/>
            </a:lvl4pPr>
            <a:lvl5pPr indent="0" marL="1828800" rtl="0">
              <a:buFont typeface="Calibri"/>
              <a:buNone/>
              <a:defRPr sz="1600" b="1"/>
            </a:lvl5pPr>
            <a:lvl6pPr indent="0" marL="2286000" rtl="0">
              <a:buFont typeface="Calibri"/>
              <a:buNone/>
              <a:defRPr sz="1600" b="1"/>
            </a:lvl6pPr>
            <a:lvl7pPr indent="0" marL="2743200" rtl="0">
              <a:buFont typeface="Calibri"/>
              <a:buNone/>
              <a:defRPr sz="1600" b="1"/>
            </a:lvl7pPr>
            <a:lvl8pPr indent="0" marL="3200400" rtl="0">
              <a:buFont typeface="Calibri"/>
              <a:buNone/>
              <a:defRPr sz="1600" b="1"/>
            </a:lvl8pPr>
            <a:lvl9pPr indent="0" marL="3657600" rtl="0">
              <a:buFont typeface="Calibri"/>
              <a:buNone/>
              <a:defRPr sz="1600" b="1"/>
            </a:lvl9pPr>
          </a:lstStyle>
          <a:p/>
        </p:txBody>
      </p:sp>
      <p:sp>
        <p:nvSpPr>
          <p:cNvPr name="Shape 43" id="43"/>
          <p:cNvSpPr txBox="1"/>
          <p:nvPr>
            <p:ph type="body" idx="4"/>
          </p:nvPr>
        </p:nvSpPr>
        <p:spPr>
          <a:xfrm>
            <a:off y="2174875" x="4645025"/>
            <a:ext cy="3951287" cx="4041774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rtl="0">
              <a:defRPr sz="2400"/>
            </a:lvl1pPr>
            <a:lvl2pPr rtl="0">
              <a:defRPr sz="2000"/>
            </a:lvl2pPr>
            <a:lvl3pPr rtl="0">
              <a:defRPr sz="1800"/>
            </a:lvl3pPr>
            <a:lvl4pPr rtl="0">
              <a:defRPr sz="1600"/>
            </a:lvl4pPr>
            <a:lvl5pPr rtl="0">
              <a:defRPr sz="1600"/>
            </a:lvl5pPr>
            <a:lvl6pPr rtl="0">
              <a:defRPr sz="1600"/>
            </a:lvl6pPr>
            <a:lvl7pPr rtl="0">
              <a:defRPr sz="1600"/>
            </a:lvl7pPr>
            <a:lvl8pPr rtl="0">
              <a:defRPr sz="1600"/>
            </a:lvl8pPr>
            <a:lvl9pPr rtl="0">
              <a:defRPr sz="1600"/>
            </a:lvl9pPr>
          </a:lstStyle>
          <a:p/>
        </p:txBody>
      </p:sp>
      <p:sp>
        <p:nvSpPr>
          <p:cNvPr name="Shape 44" id="44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45" id="45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46" id="46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titleOnly" type="titleOnly">
  <p:cSld name="titleOnly">
    <p:spTree>
      <p:nvGrpSpPr>
        <p:cNvPr name="Shape 47" id="4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48" id="4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name="Shape 49" id="49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50" id="50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51" id="51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blank" type="blank">
  <p:cSld name="blank">
    <p:spTree>
      <p:nvGrpSpPr>
        <p:cNvPr name="Shape 52" id="5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53" id="53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54" id="54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55" id="55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objTx" type="objTx">
  <p:cSld name="objTx">
    <p:spTree>
      <p:nvGrpSpPr>
        <p:cNvPr name="Shape 56" id="5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57" id="57"/>
          <p:cNvSpPr txBox="1"/>
          <p:nvPr>
            <p:ph type="title"/>
          </p:nvPr>
        </p:nvSpPr>
        <p:spPr>
          <a:xfrm>
            <a:off y="273050" x="457200"/>
            <a:ext cy="1162049" cx="3008313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b" anchorCtr="0" rIns="91425"/>
          <a:lstStyle>
            <a:lvl1pPr algn="l" rtl="0">
              <a:defRPr sz="2000" b="1"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name="Shape 58" id="58"/>
          <p:cNvSpPr txBox="1"/>
          <p:nvPr>
            <p:ph type="body" idx="1"/>
          </p:nvPr>
        </p:nvSpPr>
        <p:spPr>
          <a:xfrm>
            <a:off y="273050" x="3575050"/>
            <a:ext cy="5853112" cx="511175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rtl="0">
              <a:defRPr sz="3200"/>
            </a:lvl1pPr>
            <a:lvl2pPr rtl="0">
              <a:defRPr sz="2800"/>
            </a:lvl2pPr>
            <a:lvl3pPr rtl="0">
              <a:defRPr sz="2400"/>
            </a:lvl3pPr>
            <a:lvl4pPr rtl="0">
              <a:defRPr sz="2000"/>
            </a:lvl4pPr>
            <a:lvl5pPr rtl="0">
              <a:defRPr sz="2000"/>
            </a:lvl5pPr>
            <a:lvl6pPr rtl="0">
              <a:defRPr sz="2000"/>
            </a:lvl6pPr>
            <a:lvl7pPr rtl="0">
              <a:defRPr sz="2000"/>
            </a:lvl7pPr>
            <a:lvl8pPr rtl="0">
              <a:defRPr sz="2000"/>
            </a:lvl8pPr>
            <a:lvl9pPr rtl="0">
              <a:defRPr sz="2000"/>
            </a:lvl9pPr>
          </a:lstStyle>
          <a:p/>
        </p:txBody>
      </p:sp>
      <p:sp>
        <p:nvSpPr>
          <p:cNvPr name="Shape 59" id="59"/>
          <p:cNvSpPr txBox="1"/>
          <p:nvPr>
            <p:ph type="body" idx="2"/>
          </p:nvPr>
        </p:nvSpPr>
        <p:spPr>
          <a:xfrm>
            <a:off y="1435100" x="457200"/>
            <a:ext cy="4691063" cx="3008313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indent="0" marL="0" rtl="0">
              <a:buFont typeface="Calibri"/>
              <a:buNone/>
              <a:defRPr sz="1400"/>
            </a:lvl1pPr>
            <a:lvl2pPr indent="0" marL="457200" rtl="0">
              <a:buFont typeface="Calibri"/>
              <a:buNone/>
              <a:defRPr sz="1200"/>
            </a:lvl2pPr>
            <a:lvl3pPr indent="0" marL="914400" rtl="0">
              <a:buFont typeface="Calibri"/>
              <a:buNone/>
              <a:defRPr sz="1000"/>
            </a:lvl3pPr>
            <a:lvl4pPr indent="0" marL="1371600" rtl="0">
              <a:buFont typeface="Calibri"/>
              <a:buNone/>
              <a:defRPr sz="900"/>
            </a:lvl4pPr>
            <a:lvl5pPr indent="0" marL="1828800" rtl="0">
              <a:buFont typeface="Calibri"/>
              <a:buNone/>
              <a:defRPr sz="900"/>
            </a:lvl5pPr>
            <a:lvl6pPr indent="0" marL="2286000" rtl="0">
              <a:buFont typeface="Calibri"/>
              <a:buNone/>
              <a:defRPr sz="900"/>
            </a:lvl6pPr>
            <a:lvl7pPr indent="0" marL="2743200" rtl="0">
              <a:buFont typeface="Calibri"/>
              <a:buNone/>
              <a:defRPr sz="900"/>
            </a:lvl7pPr>
            <a:lvl8pPr indent="0" marL="3200400" rtl="0">
              <a:buFont typeface="Calibri"/>
              <a:buNone/>
              <a:defRPr sz="900"/>
            </a:lvl8pPr>
            <a:lvl9pPr indent="0" marL="3657600" rtl="0">
              <a:buFont typeface="Calibri"/>
              <a:buNone/>
              <a:defRPr sz="900"/>
            </a:lvl9pPr>
          </a:lstStyle>
          <a:p/>
        </p:txBody>
      </p:sp>
      <p:sp>
        <p:nvSpPr>
          <p:cNvPr name="Shape 60" id="60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61" id="61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62" id="62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matchingName="picTx" type="picTx">
  <p:cSld name="picTx">
    <p:spTree>
      <p:nvGrpSpPr>
        <p:cNvPr name="Shape 63" id="6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64" id="64"/>
          <p:cNvSpPr txBox="1"/>
          <p:nvPr>
            <p:ph type="title"/>
          </p:nvPr>
        </p:nvSpPr>
        <p:spPr>
          <a:xfrm>
            <a:off y="4800600" x="1792288"/>
            <a:ext cy="566737" cx="54863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b" anchorCtr="0" rIns="91425"/>
          <a:lstStyle>
            <a:lvl1pPr algn="l" rtl="0">
              <a:defRPr sz="2000" b="1"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name="Shape 65" id="65"/>
          <p:cNvSpPr/>
          <p:nvPr>
            <p:ph type="pic" idx="2"/>
          </p:nvPr>
        </p:nvSpPr>
        <p:spPr>
          <a:xfrm>
            <a:off y="612775" x="1792288"/>
            <a:ext cy="4114800" cx="54863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buClr>
                <a:srgbClr val="888888"/>
              </a:buClr>
              <a:buFont typeface="Calibri"/>
              <a:buNone/>
              <a:defRPr i="0" baseline="0" strike="noStrike" sz="3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buClr>
                <a:schemeClr val="dk1"/>
              </a:buClr>
              <a:buFont typeface="Calibri"/>
              <a:buNone/>
              <a:defRPr i="0" baseline="0" strike="noStrike" sz="2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buClr>
                <a:schemeClr val="dk1"/>
              </a:buClr>
              <a:buFont typeface="Calibri"/>
              <a:buNone/>
              <a:defRPr i="0" baseline="0" strike="noStrike" sz="2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buClr>
                <a:schemeClr val="dk1"/>
              </a:buClr>
              <a:buFont typeface="Calibri"/>
              <a:buNone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buClr>
                <a:schemeClr val="dk1"/>
              </a:buClr>
              <a:buFont typeface="Calibri"/>
              <a:buNone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buClr>
                <a:schemeClr val="dk1"/>
              </a:buClr>
              <a:buFont typeface="Calibri"/>
              <a:buNone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buClr>
                <a:schemeClr val="dk1"/>
              </a:buClr>
              <a:buFont typeface="Calibri"/>
              <a:buNone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buClr>
                <a:schemeClr val="dk1"/>
              </a:buClr>
              <a:buFont typeface="Calibri"/>
              <a:buNone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buClr>
                <a:schemeClr val="dk1"/>
              </a:buClr>
              <a:buFont typeface="Calibri"/>
              <a:buNone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66" id="66"/>
          <p:cNvSpPr txBox="1"/>
          <p:nvPr>
            <p:ph type="body" idx="1"/>
          </p:nvPr>
        </p:nvSpPr>
        <p:spPr>
          <a:xfrm>
            <a:off y="5367337" x="1792288"/>
            <a:ext cy="804861" cx="54863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indent="0" marL="0" rtl="0">
              <a:buFont typeface="Calibri"/>
              <a:buNone/>
              <a:defRPr sz="1400"/>
            </a:lvl1pPr>
            <a:lvl2pPr indent="0" marL="457200" rtl="0">
              <a:buFont typeface="Calibri"/>
              <a:buNone/>
              <a:defRPr sz="1200"/>
            </a:lvl2pPr>
            <a:lvl3pPr indent="0" marL="914400" rtl="0">
              <a:buFont typeface="Calibri"/>
              <a:buNone/>
              <a:defRPr sz="1000"/>
            </a:lvl3pPr>
            <a:lvl4pPr indent="0" marL="1371600" rtl="0">
              <a:buFont typeface="Calibri"/>
              <a:buNone/>
              <a:defRPr sz="900"/>
            </a:lvl4pPr>
            <a:lvl5pPr indent="0" marL="1828800" rtl="0">
              <a:buFont typeface="Calibri"/>
              <a:buNone/>
              <a:defRPr sz="900"/>
            </a:lvl5pPr>
            <a:lvl6pPr indent="0" marL="2286000" rtl="0">
              <a:buFont typeface="Calibri"/>
              <a:buNone/>
              <a:defRPr sz="900"/>
            </a:lvl6pPr>
            <a:lvl7pPr indent="0" marL="2743200" rtl="0">
              <a:buFont typeface="Calibri"/>
              <a:buNone/>
              <a:defRPr sz="900"/>
            </a:lvl7pPr>
            <a:lvl8pPr indent="0" marL="3200400" rtl="0">
              <a:buFont typeface="Calibri"/>
              <a:buNone/>
              <a:defRPr sz="900"/>
            </a:lvl8pPr>
            <a:lvl9pPr indent="0" marL="3657600" rtl="0">
              <a:buFont typeface="Calibri"/>
              <a:buNone/>
              <a:defRPr sz="900"/>
            </a:lvl9pPr>
          </a:lstStyle>
          <a:p/>
        </p:txBody>
      </p:sp>
      <p:sp>
        <p:nvSpPr>
          <p:cNvPr name="Shape 67" id="67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68" id="68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69" id="69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ype="http://schemas.openxmlformats.org/officeDocument/2006/relationships/theme" Id="rId12" Target="../theme/theme2.xml"/><Relationship Type="http://schemas.openxmlformats.org/officeDocument/2006/relationships/slideLayout" Id="rId2" Target="../slideLayouts/slideLayout2.xml"/><Relationship Type="http://schemas.openxmlformats.org/officeDocument/2006/relationships/slideLayout" Id="rId1" Target="../slideLayouts/slideLayout1.xml"/><Relationship Type="http://schemas.openxmlformats.org/officeDocument/2006/relationships/slideLayout" Id="rId10" Target="../slideLayouts/slideLayout10.xml"/><Relationship Type="http://schemas.openxmlformats.org/officeDocument/2006/relationships/slideLayout" Id="rId4" Target="../slideLayouts/slideLayout4.xml"/><Relationship Type="http://schemas.openxmlformats.org/officeDocument/2006/relationships/slideLayout" Id="rId11" Target="../slideLayouts/slideLayout11.xml"/><Relationship Type="http://schemas.openxmlformats.org/officeDocument/2006/relationships/slideLayout" Id="rId3" Target="../slideLayouts/slideLayout3.xml"/><Relationship Type="http://schemas.openxmlformats.org/officeDocument/2006/relationships/slideLayout" Id="rId9" Target="../slideLayouts/slideLayout9.xml"/><Relationship Type="http://schemas.openxmlformats.org/officeDocument/2006/relationships/slideLayout" Id="rId6" Target="../slideLayouts/slideLayout6.xml"/><Relationship Type="http://schemas.openxmlformats.org/officeDocument/2006/relationships/slideLayout" Id="rId5" Target="../slideLayouts/slideLayout5.xml"/><Relationship Type="http://schemas.openxmlformats.org/officeDocument/2006/relationships/slideLayout" Id="rId8" Target="../slideLayouts/slideLayout8.xml"/><Relationship Type="http://schemas.openxmlformats.org/officeDocument/2006/relationships/slideLayout" Id="rId7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name="Shape 4" id="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5" id="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0" rtl="0">
              <a:defRPr/>
            </a:lvl2pPr>
            <a:lvl3pPr indent="0" marR="0" algn="l" marL="0" rtl="0">
              <a:defRPr/>
            </a:lvl3pPr>
            <a:lvl4pPr indent="0" marR="0" algn="l" marL="0" rtl="0">
              <a:defRPr/>
            </a:lvl4pPr>
            <a:lvl5pPr indent="0" marR="0" algn="l" marL="0" rtl="0">
              <a:defRPr/>
            </a:lvl5pPr>
            <a:lvl6pPr indent="0" marR="0" algn="l" marL="0" rtl="0">
              <a:defRPr/>
            </a:lvl6pPr>
            <a:lvl7pPr indent="0" marR="0" algn="l" marL="0" rtl="0">
              <a:defRPr/>
            </a:lvl7pPr>
            <a:lvl8pPr indent="0" marR="0" algn="l" marL="0" rtl="0">
              <a:defRPr/>
            </a:lvl8pPr>
            <a:lvl9pPr indent="0" marR="0" algn="l" marL="0" rtl="0">
              <a:defRPr/>
            </a:lvl9pPr>
          </a:lstStyle>
          <a:p/>
        </p:txBody>
      </p:sp>
      <p:sp>
        <p:nvSpPr>
          <p:cNvPr name="Shape 6" id="6"/>
          <p:cNvSpPr txBox="1"/>
          <p:nvPr>
            <p:ph type="body" idx="1"/>
          </p:nvPr>
        </p:nvSpPr>
        <p:spPr>
          <a:xfrm>
            <a:off y="1600200" x="457200"/>
            <a:ext cy="4525963" cx="8229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t" anchorCtr="0" rIns="91425"/>
          <a:lstStyle>
            <a:lvl1pPr indent="-222250" marR="0" algn="l" marL="342900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i="0" baseline="0" strike="noStrike" sz="32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77800" marR="0" algn="l" marL="742950" rtl="0">
              <a:spcBef>
                <a:spcPts val="560"/>
              </a:spcBef>
              <a:buClr>
                <a:schemeClr val="dk1"/>
              </a:buClr>
              <a:buFont typeface="Arial"/>
              <a:buChar char="•"/>
              <a:defRPr i="0" baseline="0" strike="noStrike" sz="2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36525" marR="0" algn="l" marL="1143000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i="0" baseline="0" strike="noStrike" sz="2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52400" marR="0" algn="l" marL="16002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52400" marR="0" algn="l" marL="20574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52400" marR="0" algn="l" marL="25146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52400" marR="0" algn="l" marL="29718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52400" marR="0" algn="l" marL="34290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52400" marR="0" algn="l" marL="3886200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i="0" baseline="0" strike="noStrike" sz="20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7" id="7"/>
          <p:cNvSpPr txBox="1"/>
          <p:nvPr>
            <p:ph type="dt" idx="10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l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8" id="8"/>
          <p:cNvSpPr txBox="1"/>
          <p:nvPr>
            <p:ph type="ftr" idx="11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ct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name="Shape 9" id="9"/>
          <p:cNvSpPr txBox="1"/>
          <p:nvPr>
            <p:ph type="sldNum" idx="12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tIns="91425" lIns="91425" anchor="ctr" anchorCtr="0" rIns="91425"/>
          <a:lstStyle>
            <a:lvl1pPr indent="0" marR="0" algn="r" marL="0" rtl="0">
              <a:defRPr i="0" baseline="0" strike="noStrike" sz="1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R="0" algn="l" marL="457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R="0" algn="l" marL="914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R="0" algn="l" marL="1371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R="0" algn="l" marL="18288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R="0" algn="l" marL="22860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R="0" algn="l" marL="27432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R="0" algn="l" marL="32004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R="0" algn="l" marL="3657600" rtl="0">
              <a:defRPr i="0" baseline="0" strike="noStrike" sz="18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6="accent6" tx2="lt2" bg2="dk2" accent5="accent5" tx1="dk1" bg1="lt1" accent4="accent4" accent3="accent3" accent2="accent2" accent1="accent1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i="0" baseline="0" strike="noStrike" sz="1400" b="0" cap="none" u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1.xml"/><Relationship Type="http://schemas.openxmlformats.org/officeDocument/2006/relationships/slideLayout" Id="rId1" Target="../slideLayouts/slideLayout2.xml"/><Relationship Type="http://schemas.openxmlformats.org/officeDocument/2006/relationships/image" Id="rId4" Target="../media/image00.png"/><Relationship Type="http://schemas.openxmlformats.org/officeDocument/2006/relationships/image" Id="rId3" Target="../media/image01.png"/></Relationships>
</file>

<file path=ppt/slides/_rels/slide10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10.xml"/><Relationship Type="http://schemas.openxmlformats.org/officeDocument/2006/relationships/slideLayout" Id="rId1" Target="../slideLayouts/slideLayout2.xml"/></Relationships>
</file>

<file path=ppt/slides/_rels/slide11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11.xml"/><Relationship Type="http://schemas.openxmlformats.org/officeDocument/2006/relationships/slideLayout" Id="rId1" Target="../slideLayouts/slideLayout2.xml"/></Relationships>
</file>

<file path=ppt/slides/_rels/slide12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12.xml"/><Relationship Type="http://schemas.openxmlformats.org/officeDocument/2006/relationships/slideLayout" Id="rId1" Target="../slideLayouts/slideLayout2.xml"/></Relationships>
</file>

<file path=ppt/slides/_rels/slide2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2.xml"/><Relationship Type="http://schemas.openxmlformats.org/officeDocument/2006/relationships/slideLayout" Id="rId1" Target="../slideLayouts/slideLayout2.xml"/></Relationships>
</file>

<file path=ppt/slides/_rels/slide3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3.xml"/><Relationship Type="http://schemas.openxmlformats.org/officeDocument/2006/relationships/slideLayout" Id="rId1" Target="../slideLayouts/slideLayout2.xml"/><Relationship Type="http://schemas.openxmlformats.org/officeDocument/2006/relationships/image" Id="rId3" Target="../media/image06.png"/></Relationships>
</file>

<file path=ppt/slides/_rels/slide4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4.xml"/><Relationship Type="http://schemas.openxmlformats.org/officeDocument/2006/relationships/slideLayout" Id="rId1" Target="../slideLayouts/slideLayout2.xml"/><Relationship Type="http://schemas.openxmlformats.org/officeDocument/2006/relationships/image" Id="rId3" Target="../media/image07.png"/></Relationships>
</file>

<file path=ppt/slides/_rels/slide5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5.xml"/><Relationship Type="http://schemas.openxmlformats.org/officeDocument/2006/relationships/slideLayout" Id="rId1" Target="../slideLayouts/slideLayout2.xml"/><Relationship Type="http://schemas.openxmlformats.org/officeDocument/2006/relationships/image" Id="rId3" Target="../media/image05.png"/></Relationships>
</file>

<file path=ppt/slides/_rels/slide6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6.xml"/><Relationship Type="http://schemas.openxmlformats.org/officeDocument/2006/relationships/slideLayout" Id="rId1" Target="../slideLayouts/slideLayout2.xml"/></Relationships>
</file>

<file path=ppt/slides/_rels/slide7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7.xml"/><Relationship Type="http://schemas.openxmlformats.org/officeDocument/2006/relationships/slideLayout" Id="rId1" Target="../slideLayouts/slideLayout2.xml"/></Relationships>
</file>

<file path=ppt/slides/_rels/slide8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8.xml"/><Relationship Type="http://schemas.openxmlformats.org/officeDocument/2006/relationships/slideLayout" Id="rId1" Target="../slideLayouts/slideLayout2.xml"/><Relationship Type="http://schemas.openxmlformats.org/officeDocument/2006/relationships/image" Id="rId3" Target="../media/image03.png"/></Relationships>
</file>

<file path=ppt/slides/_rels/slide9.xml.rels><?xml version="1.0" encoding="UTF-8" standalone="yes"?><Relationships xmlns="http://schemas.openxmlformats.org/package/2006/relationships"><Relationship Type="http://schemas.openxmlformats.org/officeDocument/2006/relationships/notesSlide" Id="rId2" Target="../notesSlides/notesSlide9.xml"/><Relationship Type="http://schemas.openxmlformats.org/officeDocument/2006/relationships/slideLayout" Id="rId1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name="Shape 82" id="8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83" id="83"/>
          <p:cNvSpPr txBox="1"/>
          <p:nvPr>
            <p:ph type="ctrTitle"/>
          </p:nvPr>
        </p:nvSpPr>
        <p:spPr>
          <a:xfrm>
            <a:off y="1439083" x="685800"/>
            <a:ext cy="1470000" cx="77724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/>
              <a:t>Grass Rendering</a:t>
            </a:r>
          </a:p>
        </p:txBody>
      </p:sp>
      <p:sp>
        <p:nvSpPr>
          <p:cNvPr name="Shape 84" id="84"/>
          <p:cNvSpPr txBox="1"/>
          <p:nvPr>
            <p:ph type="subTitle" idx="1"/>
          </p:nvPr>
        </p:nvSpPr>
        <p:spPr>
          <a:xfrm>
            <a:off y="3150583" x="342000"/>
            <a:ext cy="1066199" cx="8459999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t" anchorCtr="0" rIns="91425">
            <a:spAutoFit/>
          </a:bodyPr>
          <a:lstStyle/>
          <a:p>
            <a:pPr indent="0" marR="0" algn="ctr" marL="0" rtl="0" lvl="0">
              <a:spcBef>
                <a:spcPts val="640"/>
              </a:spcBef>
              <a:buClr>
                <a:srgbClr val="888888"/>
              </a:buClr>
              <a:buSzPct val="25000"/>
              <a:buFont typeface="Calibri"/>
              <a:buNone/>
            </a:pPr>
            <a:r>
              <a:rPr lang="en-US">
                <a:solidFill>
                  <a:srgbClr val="888888"/>
                </a:solidFill>
              </a:rPr>
              <a:t>Maëlle Colussi</a:t>
            </a:r>
            <a:r>
              <a:rPr lang="en-US" i="0" baseline="0" strike="noStrike" sz="3200" b="0" cap="non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, Raphaël David, </a:t>
            </a:r>
            <a:r>
              <a:rPr lang="en-US">
                <a:solidFill>
                  <a:srgbClr val="888888"/>
                </a:solidFill>
              </a:rPr>
              <a:t>Lucas Vandroux</a:t>
            </a:r>
          </a:p>
        </p:txBody>
      </p:sp>
      <p:sp>
        <p:nvSpPr>
          <p:cNvPr name="Shape 85" id="85"/>
          <p:cNvSpPr/>
          <p:nvPr/>
        </p:nvSpPr>
        <p:spPr>
          <a:xfrm>
            <a:off y="0" x="177125"/>
            <a:ext cy="1209009" cx="120900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name="Shape 86" id="86"/>
          <p:cNvSpPr txBox="1"/>
          <p:nvPr/>
        </p:nvSpPr>
        <p:spPr>
          <a:xfrm>
            <a:off y="5203000" x="1793375"/>
            <a:ext cy="974099" cx="5446500"/>
          </a:xfrm>
          <a:prstGeom prst="rect">
            <a:avLst/>
          </a:prstGeom>
          <a:noFill/>
        </p:spPr>
        <p:txBody>
          <a:bodyPr bIns="91425" tIns="91425" lIns="91425" anchor="t" anchorCtr="0" rIns="91425">
            <a:spAutoFit/>
          </a:bodyPr>
          <a:lstStyle/>
          <a:p>
            <a:pPr algn="ctr" rtl="0" lvl="0">
              <a:buNone/>
            </a:pPr>
            <a:r>
              <a:rPr lang="en-US" sz="28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Introduction to Computer Graphics</a:t>
            </a:r>
          </a:p>
          <a:p>
            <a:pPr algn="ctr">
              <a:buNone/>
            </a:pPr>
            <a:r>
              <a:rPr lang="en-US" sz="28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Fall 2012</a:t>
            </a:r>
          </a:p>
        </p:txBody>
      </p:sp>
      <p:sp>
        <p:nvSpPr>
          <p:cNvPr name="Shape 87" id="87"/>
          <p:cNvSpPr/>
          <p:nvPr/>
        </p:nvSpPr>
        <p:spPr>
          <a:xfrm>
            <a:off y="118282" x="7248997"/>
            <a:ext cy="841600" cx="1750603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name="Shape 139" id="13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40" id="14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</a:t>
            </a:r>
            <a:r>
              <a:rPr lang="en-US"/>
              <a:t>: generate the particles</a:t>
            </a:r>
          </a:p>
        </p:txBody>
      </p:sp>
      <p:sp>
        <p:nvSpPr>
          <p:cNvPr name="Shape 141" id="141"/>
          <p:cNvSpPr txBox="1"/>
          <p:nvPr>
            <p:ph type="body" idx="1"/>
          </p:nvPr>
        </p:nvSpPr>
        <p:spPr>
          <a:xfrm>
            <a:off y="1600200" x="457200"/>
            <a:ext cy="45261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t" anchorCtr="0" rIns="91425">
            <a:spAutoFit/>
          </a:bodyPr>
          <a:lstStyle/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 bumpy terrain: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We draw the points like if it was on a terrain plane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x and z coordinates are correct (need to find y)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We use the uv coordinates of the terrain as a parametrization to find the y value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name="Shape 145" id="14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46" id="14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</a:t>
            </a:r>
            <a:r>
              <a:rPr lang="en-US"/>
              <a:t>: generate the particles</a:t>
            </a:r>
          </a:p>
        </p:txBody>
      </p:sp>
      <p:sp>
        <p:nvSpPr>
          <p:cNvPr name="Shape 147" id="147"/>
          <p:cNvSpPr txBox="1"/>
          <p:nvPr>
            <p:ph type="body" idx="1"/>
          </p:nvPr>
        </p:nvSpPr>
        <p:spPr>
          <a:xfrm>
            <a:off y="1600200" x="457200"/>
            <a:ext cy="52029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t" anchorCtr="0" rIns="91425">
            <a:spAutoFit/>
          </a:bodyPr>
          <a:lstStyle/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 bumpy terrain (algorithm):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For each point to be drawn, we search the nearest triangle of the terrain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We transform the x and z coordinates into uv coordinates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Knowing the barycentric coordinates of the point in 2D, we can find its real position by interpolating the 3d points of the nearest triangle</a:t>
            </a:r>
          </a:p>
          <a:p>
            <a:r>
              <a:t/>
            </a:r>
          </a:p>
          <a:p>
            <a:r>
              <a:t/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name="Shape 151" id="15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52" id="15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Problems/Future Work</a:t>
            </a:r>
          </a:p>
        </p:txBody>
      </p:sp>
      <p:sp>
        <p:nvSpPr>
          <p:cNvPr name="Shape 153" id="153"/>
          <p:cNvSpPr txBox="1"/>
          <p:nvPr>
            <p:ph type="body" idx="1"/>
          </p:nvPr>
        </p:nvSpPr>
        <p:spPr>
          <a:xfrm>
            <a:off y="1600200" x="457200"/>
            <a:ext cy="4525963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t" anchorCtr="0" rIns="91425">
            <a:spAutoFit/>
          </a:bodyPr>
          <a:lstStyle/>
          <a:p>
            <a:pPr indent="-342900" marR="0" algn="l" marL="342900" rtl="0" lvl="0">
              <a:spcBef>
                <a:spcPts val="640"/>
              </a:spcBef>
              <a:buClr>
                <a:schemeClr val="dk1"/>
              </a:buClr>
              <a:buSzPct val="98958"/>
              <a:buFont typeface="Arial"/>
              <a:buChar char="•"/>
            </a:pPr>
            <a:r>
              <a:rPr lang="en-US" i="0" baseline="0" strike="noStrike" sz="32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Problems you encountered</a:t>
            </a:r>
          </a:p>
          <a:p>
            <a:pPr indent="-342900" marR="0" algn="l" marL="342900" rtl="0" lvl="0">
              <a:spcBef>
                <a:spcPts val="640"/>
              </a:spcBef>
              <a:buClr>
                <a:schemeClr val="dk1"/>
              </a:buClr>
              <a:buSzPct val="98958"/>
              <a:buFont typeface="Arial"/>
              <a:buChar char="•"/>
            </a:pPr>
            <a:r>
              <a:rPr lang="en-US" i="0" baseline="0" strike="noStrike" sz="32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work that could be done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name="Shape 91" id="9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92" id="9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Demo/Video</a:t>
            </a:r>
          </a:p>
        </p:txBody>
      </p:sp>
      <p:sp>
        <p:nvSpPr>
          <p:cNvPr name="Shape 93" id="93"/>
          <p:cNvSpPr txBox="1"/>
          <p:nvPr>
            <p:ph type="body" idx="1"/>
          </p:nvPr>
        </p:nvSpPr>
        <p:spPr>
          <a:xfrm>
            <a:off y="1600200" x="457200"/>
            <a:ext cy="45261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t" anchorCtr="0" rIns="91425">
            <a:spAutoFit/>
          </a:bodyPr>
          <a:lstStyle/>
          <a:p>
            <a:pPr indent="-342900" marR="0" algn="l" marL="342900" rtl="0" lvl="0">
              <a:spcBef>
                <a:spcPts val="640"/>
              </a:spcBef>
              <a:buClr>
                <a:schemeClr val="dk1"/>
              </a:buClr>
              <a:buSzPct val="98958"/>
              <a:buFont typeface="Arial"/>
              <a:buChar char="•"/>
            </a:pPr>
            <a:r>
              <a:rPr lang="en-US"/>
              <a:t>on direct...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name="Shape 97" id="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98" id="9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</a:p>
        </p:txBody>
      </p:sp>
      <p:sp>
        <p:nvSpPr>
          <p:cNvPr name="Shape 99" id="99"/>
          <p:cNvSpPr/>
          <p:nvPr/>
        </p:nvSpPr>
        <p:spPr>
          <a:xfrm>
            <a:off y="1722438" x="315825"/>
            <a:ext cy="4383111" cx="851234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name="Shape 103" id="10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04" id="10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Results (cont.)</a:t>
            </a:r>
          </a:p>
        </p:txBody>
      </p:sp>
      <p:sp>
        <p:nvSpPr>
          <p:cNvPr name="Shape 105" id="105"/>
          <p:cNvSpPr/>
          <p:nvPr/>
        </p:nvSpPr>
        <p:spPr>
          <a:xfrm>
            <a:off y="1708729" x="297060"/>
            <a:ext cy="4409160" cx="854987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name="Shape 109" id="10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10" id="11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Results (cont.)</a:t>
            </a:r>
          </a:p>
        </p:txBody>
      </p:sp>
      <p:sp>
        <p:nvSpPr>
          <p:cNvPr name="Shape 111" id="111"/>
          <p:cNvSpPr/>
          <p:nvPr/>
        </p:nvSpPr>
        <p:spPr>
          <a:xfrm>
            <a:off y="1351322" x="203044"/>
            <a:ext cy="5274201" cx="873791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name="Shape 115" id="11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16" id="11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Background Information</a:t>
            </a:r>
          </a:p>
        </p:txBody>
      </p:sp>
      <p:sp>
        <p:nvSpPr>
          <p:cNvPr name="Shape 117" id="117"/>
          <p:cNvSpPr txBox="1"/>
          <p:nvPr>
            <p:ph type="body" idx="1"/>
          </p:nvPr>
        </p:nvSpPr>
        <p:spPr>
          <a:xfrm>
            <a:off y="1600200" x="457200"/>
            <a:ext cy="4525963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t" anchorCtr="0" rIns="91425">
            <a:spAutoFit/>
          </a:bodyPr>
          <a:lstStyle/>
          <a:p>
            <a:pPr indent="-342900" marR="0" algn="l" marL="342900" rtl="0" lvl="0">
              <a:spcBef>
                <a:spcPts val="640"/>
              </a:spcBef>
              <a:buClr>
                <a:schemeClr val="dk1"/>
              </a:buClr>
              <a:buSzPct val="98958"/>
              <a:buFont typeface="Arial"/>
              <a:buChar char="•"/>
            </a:pPr>
            <a:r>
              <a:rPr lang="en-US" i="0" baseline="0" strike="noStrike" sz="32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Explanation of problem</a:t>
            </a:r>
          </a:p>
          <a:p>
            <a:pPr indent="-342900" marR="0" algn="l" marL="342900" rtl="0" lvl="0">
              <a:spcBef>
                <a:spcPts val="640"/>
              </a:spcBef>
              <a:buClr>
                <a:schemeClr val="dk1"/>
              </a:buClr>
              <a:buSzPct val="98958"/>
              <a:buFont typeface="Arial"/>
              <a:buChar char="•"/>
            </a:pPr>
            <a:r>
              <a:rPr lang="en-US" i="0" baseline="0" strike="noStrike" sz="32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Previous work</a:t>
            </a:r>
          </a:p>
          <a:p>
            <a:pPr indent="-342900" marR="0" algn="l" marL="342900" rtl="0" lvl="0">
              <a:spcBef>
                <a:spcPts val="640"/>
              </a:spcBef>
              <a:buClr>
                <a:schemeClr val="dk1"/>
              </a:buClr>
              <a:buSzPct val="98958"/>
              <a:buFont typeface="Arial"/>
              <a:buChar char="•"/>
            </a:pPr>
            <a:r>
              <a:rPr lang="en-US" i="0" baseline="0" strike="noStrike" sz="32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Theory</a:t>
            </a:r>
          </a:p>
          <a:p>
            <a:r>
              <a:t/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name="Shape 121" id="12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22" id="12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</a:t>
            </a:r>
          </a:p>
        </p:txBody>
      </p:sp>
      <p:sp>
        <p:nvSpPr>
          <p:cNvPr name="Shape 123" id="123"/>
          <p:cNvSpPr txBox="1"/>
          <p:nvPr>
            <p:ph type="body" idx="1"/>
          </p:nvPr>
        </p:nvSpPr>
        <p:spPr>
          <a:xfrm>
            <a:off y="1600200" x="457200"/>
            <a:ext cy="4525963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t" anchorCtr="0" rIns="91425">
            <a:spAutoFit/>
          </a:bodyPr>
          <a:lstStyle/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Need to create a particles system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For each particle, a blade of grass would be added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Each blade of grass would consist of two crossed billboard planes with a grass texture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name="Shape 127" id="12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28" id="128"/>
          <p:cNvSpPr/>
          <p:nvPr/>
        </p:nvSpPr>
        <p:spPr>
          <a:xfrm>
            <a:off y="1417637" x="1551902"/>
            <a:ext cy="5166782" cx="604019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name="Shape 129" id="12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/>
              <a:t>Method: blade of grass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name="Shape 133" id="13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name="Shape 134" id="13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ctr" anchorCtr="0" rIns="91425">
            <a:spAutoFit/>
          </a:bodyPr>
          <a:lstStyle/>
          <a:p>
            <a:pPr indent="0" marR="0" algn="ctr" marL="0" rtl="0"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i="0" baseline="0" strike="noStrike" sz="4400" b="0" cap="non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</a:t>
            </a:r>
            <a:r>
              <a:rPr lang="en-US"/>
              <a:t>: generate the particles</a:t>
            </a:r>
          </a:p>
        </p:txBody>
      </p:sp>
      <p:sp>
        <p:nvSpPr>
          <p:cNvPr name="Shape 135" id="135"/>
          <p:cNvSpPr txBox="1"/>
          <p:nvPr>
            <p:ph type="body" idx="1"/>
          </p:nvPr>
        </p:nvSpPr>
        <p:spPr>
          <a:xfrm>
            <a:off y="1600200" x="457200"/>
            <a:ext cy="4525963" cx="8229600"/>
          </a:xfrm>
          <a:prstGeom prst="rect">
            <a:avLst/>
          </a:prstGeom>
          <a:noFill/>
          <a:ln>
            <a:noFill/>
          </a:ln>
        </p:spPr>
        <p:txBody>
          <a:bodyPr bIns="45700" tIns="45700" lIns="91425" anchor="t" anchorCtr="0" rIns="91425">
            <a:spAutoFit/>
          </a:bodyPr>
          <a:lstStyle/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 terrain plane: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We use a small pattern of particles (no more than 25)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This pattern is placed on an extremity of the terrain</a:t>
            </a:r>
          </a:p>
          <a:p>
            <a:pPr indent="0" marL="0" rtl="0"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At every step, we draw the particles in an array, translate the pattern and do it again.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scaled="1" ang="16200000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scaled="0" ang="1620000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dist="20000" blurRad="4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dist="23000" blurRad="40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dist="23000" blurRad="40000">
              <a:srgbClr val="000000">
                <a:alpha val="35000"/>
              </a:srgbClr>
            </a:outerShdw>
          </a:effectLst>
          <a:scene3d>
            <a:camera prst="orthographicFront">
              <a:rot rev="0" lat="0" lon="0"/>
            </a:camera>
            <a:lightRig rig="threePt" dir="t">
              <a:rot rev="1200000" lat="0" lon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t="-80000" r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t="50000" r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scaled="1" ang="16200000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scaled="0" ang="1620000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dist="20000" blurRad="4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dist="23000" blurRad="40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dist="23000" blurRad="40000">
              <a:srgbClr val="000000">
                <a:alpha val="35000"/>
              </a:srgbClr>
            </a:outerShdw>
          </a:effectLst>
          <a:scene3d>
            <a:camera prst="orthographicFront">
              <a:rot rev="0" lat="0" lon="0"/>
            </a:camera>
            <a:lightRig rig="threePt" dir="t">
              <a:rot rev="1200000" lat="0" lon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t="-80000" r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t="50000" r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scaled="1" ang="16200000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scaled="0" ang="1620000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dist="20000" blurRad="4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dist="23000" blurRad="40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dist="23000" blurRad="40000">
              <a:srgbClr val="000000">
                <a:alpha val="35000"/>
              </a:srgbClr>
            </a:outerShdw>
          </a:effectLst>
          <a:scene3d>
            <a:camera prst="orthographicFront">
              <a:rot rev="0" lat="0" lon="0"/>
            </a:camera>
            <a:lightRig rig="threePt" dir="t">
              <a:rot rev="1200000" lat="0" lon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t="-80000" r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t="50000" r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